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7" r:id="rId4"/>
    <p:sldId id="259" r:id="rId5"/>
    <p:sldId id="270" r:id="rId6"/>
    <p:sldId id="271" r:id="rId7"/>
    <p:sldId id="272" r:id="rId8"/>
    <p:sldId id="260" r:id="rId9"/>
    <p:sldId id="274" r:id="rId10"/>
    <p:sldId id="275" r:id="rId11"/>
    <p:sldId id="276" r:id="rId12"/>
    <p:sldId id="279" r:id="rId13"/>
    <p:sldId id="262" r:id="rId14"/>
    <p:sldId id="273" r:id="rId15"/>
    <p:sldId id="261" r:id="rId16"/>
    <p:sldId id="277" r:id="rId17"/>
    <p:sldId id="263" r:id="rId18"/>
    <p:sldId id="264" r:id="rId19"/>
    <p:sldId id="265" r:id="rId20"/>
    <p:sldId id="278" r:id="rId21"/>
    <p:sldId id="268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B5"/>
    <a:srgbClr val="EB0029"/>
    <a:srgbClr val="FFDD00"/>
    <a:srgbClr val="77BC1F"/>
    <a:srgbClr val="FF671B"/>
    <a:srgbClr val="873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1A55F-DF40-4357-AEF5-D30613E74A3E}" v="6" dt="2022-09-15T04:30:15.408"/>
    <p1510:client id="{1C124EF0-6EE6-4532-85D5-13F1DAD5937D}" v="10" dt="2022-09-14T18:07:51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Lima" userId="c85881bf-cfa8-4151-ac1a-a8874b7f67bd" providerId="ADAL" clId="{1C124EF0-6EE6-4532-85D5-13F1DAD5937D}"/>
    <pc:docChg chg="undo custSel addSld delSld modSld sldOrd">
      <pc:chgData name="Jane Lima" userId="c85881bf-cfa8-4151-ac1a-a8874b7f67bd" providerId="ADAL" clId="{1C124EF0-6EE6-4532-85D5-13F1DAD5937D}" dt="2022-09-14T18:08:37.531" v="3583" actId="20577"/>
      <pc:docMkLst>
        <pc:docMk/>
      </pc:docMkLst>
      <pc:sldChg chg="addSp delSp modSp mod">
        <pc:chgData name="Jane Lima" userId="c85881bf-cfa8-4151-ac1a-a8874b7f67bd" providerId="ADAL" clId="{1C124EF0-6EE6-4532-85D5-13F1DAD5937D}" dt="2022-09-14T18:05:17.304" v="3481" actId="1076"/>
        <pc:sldMkLst>
          <pc:docMk/>
          <pc:sldMk cId="1478985598" sldId="257"/>
        </pc:sldMkLst>
        <pc:spChg chg="add mod">
          <ac:chgData name="Jane Lima" userId="c85881bf-cfa8-4151-ac1a-a8874b7f67bd" providerId="ADAL" clId="{1C124EF0-6EE6-4532-85D5-13F1DAD5937D}" dt="2022-09-14T18:05:14.656" v="3480" actId="1076"/>
          <ac:spMkLst>
            <pc:docMk/>
            <pc:sldMk cId="1478985598" sldId="257"/>
            <ac:spMk id="3" creationId="{16700EEF-6D99-B85F-3284-DC652CB4FE0C}"/>
          </ac:spMkLst>
        </pc:spChg>
        <pc:spChg chg="del">
          <ac:chgData name="Jane Lima" userId="c85881bf-cfa8-4151-ac1a-a8874b7f67bd" providerId="ADAL" clId="{1C124EF0-6EE6-4532-85D5-13F1DAD5937D}" dt="2022-09-14T18:05:08.368" v="3478" actId="478"/>
          <ac:spMkLst>
            <pc:docMk/>
            <pc:sldMk cId="1478985598" sldId="257"/>
            <ac:spMk id="6" creationId="{5601B3C4-488F-4BCD-B8CA-12F18729A949}"/>
          </ac:spMkLst>
        </pc:spChg>
        <pc:picChg chg="mod">
          <ac:chgData name="Jane Lima" userId="c85881bf-cfa8-4151-ac1a-a8874b7f67bd" providerId="ADAL" clId="{1C124EF0-6EE6-4532-85D5-13F1DAD5937D}" dt="2022-09-14T18:05:17.304" v="3481" actId="1076"/>
          <ac:picMkLst>
            <pc:docMk/>
            <pc:sldMk cId="1478985598" sldId="257"/>
            <ac:picMk id="4" creationId="{6CED681C-FE7A-4CAD-8BE3-F640BFFE76B7}"/>
          </ac:picMkLst>
        </pc:picChg>
      </pc:sldChg>
      <pc:sldChg chg="modSp mod">
        <pc:chgData name="Jane Lima" userId="c85881bf-cfa8-4151-ac1a-a8874b7f67bd" providerId="ADAL" clId="{1C124EF0-6EE6-4532-85D5-13F1DAD5937D}" dt="2022-09-14T18:06:27.648" v="3564" actId="167"/>
        <pc:sldMkLst>
          <pc:docMk/>
          <pc:sldMk cId="3049325088" sldId="258"/>
        </pc:sldMkLst>
        <pc:spChg chg="mod">
          <ac:chgData name="Jane Lima" userId="c85881bf-cfa8-4151-ac1a-a8874b7f67bd" providerId="ADAL" clId="{1C124EF0-6EE6-4532-85D5-13F1DAD5937D}" dt="2022-09-14T18:06:22.846" v="3563" actId="27636"/>
          <ac:spMkLst>
            <pc:docMk/>
            <pc:sldMk cId="3049325088" sldId="258"/>
            <ac:spMk id="3" creationId="{38DBBCD9-2E3E-49F9-B76C-F207B023AB19}"/>
          </ac:spMkLst>
        </pc:spChg>
        <pc:picChg chg="ord">
          <ac:chgData name="Jane Lima" userId="c85881bf-cfa8-4151-ac1a-a8874b7f67bd" providerId="ADAL" clId="{1C124EF0-6EE6-4532-85D5-13F1DAD5937D}" dt="2022-09-14T18:06:27.648" v="3564" actId="167"/>
          <ac:picMkLst>
            <pc:docMk/>
            <pc:sldMk cId="3049325088" sldId="258"/>
            <ac:picMk id="11" creationId="{506C9756-A40A-110E-F334-3ED262E9FAE7}"/>
          </ac:picMkLst>
        </pc:picChg>
      </pc:sldChg>
      <pc:sldChg chg="modSp mod">
        <pc:chgData name="Jane Lima" userId="c85881bf-cfa8-4151-ac1a-a8874b7f67bd" providerId="ADAL" clId="{1C124EF0-6EE6-4532-85D5-13F1DAD5937D}" dt="2022-09-14T17:41:27.951" v="427" actId="115"/>
        <pc:sldMkLst>
          <pc:docMk/>
          <pc:sldMk cId="3465139878" sldId="259"/>
        </pc:sldMkLst>
        <pc:spChg chg="mod">
          <ac:chgData name="Jane Lima" userId="c85881bf-cfa8-4151-ac1a-a8874b7f67bd" providerId="ADAL" clId="{1C124EF0-6EE6-4532-85D5-13F1DAD5937D}" dt="2022-09-14T17:41:27.951" v="427" actId="115"/>
          <ac:spMkLst>
            <pc:docMk/>
            <pc:sldMk cId="3465139878" sldId="259"/>
            <ac:spMk id="3" creationId="{38DBBCD9-2E3E-49F9-B76C-F207B023AB19}"/>
          </ac:spMkLst>
        </pc:spChg>
      </pc:sldChg>
      <pc:sldChg chg="addSp modSp mod">
        <pc:chgData name="Jane Lima" userId="c85881bf-cfa8-4151-ac1a-a8874b7f67bd" providerId="ADAL" clId="{1C124EF0-6EE6-4532-85D5-13F1DAD5937D}" dt="2022-09-14T18:08:02.200" v="3572" actId="1076"/>
        <pc:sldMkLst>
          <pc:docMk/>
          <pc:sldMk cId="217699463" sldId="260"/>
        </pc:sldMkLst>
        <pc:spChg chg="mod">
          <ac:chgData name="Jane Lima" userId="c85881bf-cfa8-4151-ac1a-a8874b7f67bd" providerId="ADAL" clId="{1C124EF0-6EE6-4532-85D5-13F1DAD5937D}" dt="2022-09-14T17:46:33.373" v="1027" actId="20577"/>
          <ac:spMkLst>
            <pc:docMk/>
            <pc:sldMk cId="217699463" sldId="260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45:59.768" v="911" actId="207"/>
          <ac:spMkLst>
            <pc:docMk/>
            <pc:sldMk cId="217699463" sldId="260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7:45:54.938" v="910" actId="20577"/>
          <ac:spMkLst>
            <pc:docMk/>
            <pc:sldMk cId="217699463" sldId="260"/>
            <ac:spMk id="8" creationId="{4546BA3A-606C-4646-8556-DDC4EB8100D7}"/>
          </ac:spMkLst>
        </pc:spChg>
        <pc:picChg chg="add mod">
          <ac:chgData name="Jane Lima" userId="c85881bf-cfa8-4151-ac1a-a8874b7f67bd" providerId="ADAL" clId="{1C124EF0-6EE6-4532-85D5-13F1DAD5937D}" dt="2022-09-14T18:08:02.200" v="3572" actId="1076"/>
          <ac:picMkLst>
            <pc:docMk/>
            <pc:sldMk cId="217699463" sldId="260"/>
            <ac:picMk id="5" creationId="{700342DE-9358-C7A6-3F05-926A64E5F1AF}"/>
          </ac:picMkLst>
        </pc:picChg>
      </pc:sldChg>
      <pc:sldChg chg="modSp mod">
        <pc:chgData name="Jane Lima" userId="c85881bf-cfa8-4151-ac1a-a8874b7f67bd" providerId="ADAL" clId="{1C124EF0-6EE6-4532-85D5-13F1DAD5937D}" dt="2022-09-14T17:53:04.150" v="1765" actId="207"/>
        <pc:sldMkLst>
          <pc:docMk/>
          <pc:sldMk cId="3262223791" sldId="261"/>
        </pc:sldMkLst>
        <pc:spChg chg="mod">
          <ac:chgData name="Jane Lima" userId="c85881bf-cfa8-4151-ac1a-a8874b7f67bd" providerId="ADAL" clId="{1C124EF0-6EE6-4532-85D5-13F1DAD5937D}" dt="2022-09-14T17:52:46.621" v="1763" actId="20577"/>
          <ac:spMkLst>
            <pc:docMk/>
            <pc:sldMk cId="3262223791" sldId="261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53:04.150" v="1765" actId="207"/>
          <ac:spMkLst>
            <pc:docMk/>
            <pc:sldMk cId="3262223791" sldId="261"/>
            <ac:spMk id="6" creationId="{1A36E21A-6C48-4110-AD34-4EF7E50C1841}"/>
          </ac:spMkLst>
        </pc:spChg>
      </pc:sldChg>
      <pc:sldChg chg="modSp mod ord">
        <pc:chgData name="Jane Lima" userId="c85881bf-cfa8-4151-ac1a-a8874b7f67bd" providerId="ADAL" clId="{1C124EF0-6EE6-4532-85D5-13F1DAD5937D}" dt="2022-09-14T17:51:16.698" v="1631" actId="20577"/>
        <pc:sldMkLst>
          <pc:docMk/>
          <pc:sldMk cId="3831520399" sldId="262"/>
        </pc:sldMkLst>
        <pc:spChg chg="mod">
          <ac:chgData name="Jane Lima" userId="c85881bf-cfa8-4151-ac1a-a8874b7f67bd" providerId="ADAL" clId="{1C124EF0-6EE6-4532-85D5-13F1DAD5937D}" dt="2022-09-14T17:51:16.698" v="1631" actId="20577"/>
          <ac:spMkLst>
            <pc:docMk/>
            <pc:sldMk cId="3831520399" sldId="262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49:50.433" v="1375" actId="207"/>
          <ac:spMkLst>
            <pc:docMk/>
            <pc:sldMk cId="3831520399" sldId="262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7:49:22.409" v="1372" actId="20577"/>
          <ac:spMkLst>
            <pc:docMk/>
            <pc:sldMk cId="3831520399" sldId="262"/>
            <ac:spMk id="8" creationId="{4546BA3A-606C-4646-8556-DDC4EB8100D7}"/>
          </ac:spMkLst>
        </pc:spChg>
        <pc:picChg chg="mod">
          <ac:chgData name="Jane Lima" userId="c85881bf-cfa8-4151-ac1a-a8874b7f67bd" providerId="ADAL" clId="{1C124EF0-6EE6-4532-85D5-13F1DAD5937D}" dt="2022-09-14T17:50:01.200" v="1376" actId="1076"/>
          <ac:picMkLst>
            <pc:docMk/>
            <pc:sldMk cId="3831520399" sldId="262"/>
            <ac:picMk id="5" creationId="{A189BD11-5A44-A8A1-21E0-F6EFCFB69ABE}"/>
          </ac:picMkLst>
        </pc:picChg>
      </pc:sldChg>
      <pc:sldChg chg="addSp modSp mod">
        <pc:chgData name="Jane Lima" userId="c85881bf-cfa8-4151-ac1a-a8874b7f67bd" providerId="ADAL" clId="{1C124EF0-6EE6-4532-85D5-13F1DAD5937D}" dt="2022-09-14T18:08:37.531" v="3583" actId="20577"/>
        <pc:sldMkLst>
          <pc:docMk/>
          <pc:sldMk cId="3047510795" sldId="263"/>
        </pc:sldMkLst>
        <pc:spChg chg="mod">
          <ac:chgData name="Jane Lima" userId="c85881bf-cfa8-4151-ac1a-a8874b7f67bd" providerId="ADAL" clId="{1C124EF0-6EE6-4532-85D5-13F1DAD5937D}" dt="2022-09-14T17:57:11.832" v="2489" actId="14100"/>
          <ac:spMkLst>
            <pc:docMk/>
            <pc:sldMk cId="3047510795" sldId="263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56:18.096" v="2425" actId="207"/>
          <ac:spMkLst>
            <pc:docMk/>
            <pc:sldMk cId="3047510795" sldId="263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8:08:37.531" v="3583" actId="20577"/>
          <ac:spMkLst>
            <pc:docMk/>
            <pc:sldMk cId="3047510795" sldId="263"/>
            <ac:spMk id="8" creationId="{4546BA3A-606C-4646-8556-DDC4EB8100D7}"/>
          </ac:spMkLst>
        </pc:spChg>
        <pc:picChg chg="add ord">
          <ac:chgData name="Jane Lima" userId="c85881bf-cfa8-4151-ac1a-a8874b7f67bd" providerId="ADAL" clId="{1C124EF0-6EE6-4532-85D5-13F1DAD5937D}" dt="2022-09-14T17:57:09.119" v="2488" actId="167"/>
          <ac:picMkLst>
            <pc:docMk/>
            <pc:sldMk cId="3047510795" sldId="263"/>
            <ac:picMk id="5" creationId="{9772A41F-6073-B5D9-5040-6A42145D843E}"/>
          </ac:picMkLst>
        </pc:picChg>
      </pc:sldChg>
      <pc:sldChg chg="addSp delSp modSp mod">
        <pc:chgData name="Jane Lima" userId="c85881bf-cfa8-4151-ac1a-a8874b7f67bd" providerId="ADAL" clId="{1C124EF0-6EE6-4532-85D5-13F1DAD5937D}" dt="2022-09-14T18:00:40.071" v="2763" actId="167"/>
        <pc:sldMkLst>
          <pc:docMk/>
          <pc:sldMk cId="3269177212" sldId="264"/>
        </pc:sldMkLst>
        <pc:spChg chg="mod">
          <ac:chgData name="Jane Lima" userId="c85881bf-cfa8-4151-ac1a-a8874b7f67bd" providerId="ADAL" clId="{1C124EF0-6EE6-4532-85D5-13F1DAD5937D}" dt="2022-09-14T17:59:54.513" v="2753" actId="20577"/>
          <ac:spMkLst>
            <pc:docMk/>
            <pc:sldMk cId="3269177212" sldId="264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58:51.072" v="2511" actId="207"/>
          <ac:spMkLst>
            <pc:docMk/>
            <pc:sldMk cId="3269177212" sldId="264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7:58:44.796" v="2510" actId="20577"/>
          <ac:spMkLst>
            <pc:docMk/>
            <pc:sldMk cId="3269177212" sldId="264"/>
            <ac:spMk id="8" creationId="{4546BA3A-606C-4646-8556-DDC4EB8100D7}"/>
          </ac:spMkLst>
        </pc:spChg>
        <pc:picChg chg="del mod">
          <ac:chgData name="Jane Lima" userId="c85881bf-cfa8-4151-ac1a-a8874b7f67bd" providerId="ADAL" clId="{1C124EF0-6EE6-4532-85D5-13F1DAD5937D}" dt="2022-09-14T18:00:09.665" v="2755" actId="478"/>
          <ac:picMkLst>
            <pc:docMk/>
            <pc:sldMk cId="3269177212" sldId="264"/>
            <ac:picMk id="5" creationId="{F0FC242E-57FB-6FAD-7167-68ABC27C254B}"/>
          </ac:picMkLst>
        </pc:picChg>
        <pc:picChg chg="add mod ord modCrop">
          <ac:chgData name="Jane Lima" userId="c85881bf-cfa8-4151-ac1a-a8874b7f67bd" providerId="ADAL" clId="{1C124EF0-6EE6-4532-85D5-13F1DAD5937D}" dt="2022-09-14T18:00:40.071" v="2763" actId="167"/>
          <ac:picMkLst>
            <pc:docMk/>
            <pc:sldMk cId="3269177212" sldId="264"/>
            <ac:picMk id="7" creationId="{C7AA07A1-5BEF-F9FD-13A5-A2014B81E8D9}"/>
          </ac:picMkLst>
        </pc:picChg>
      </pc:sldChg>
      <pc:sldChg chg="modSp mod">
        <pc:chgData name="Jane Lima" userId="c85881bf-cfa8-4151-ac1a-a8874b7f67bd" providerId="ADAL" clId="{1C124EF0-6EE6-4532-85D5-13F1DAD5937D}" dt="2022-09-14T18:01:58.617" v="3002" actId="20577"/>
        <pc:sldMkLst>
          <pc:docMk/>
          <pc:sldMk cId="3269782742" sldId="265"/>
        </pc:sldMkLst>
        <pc:spChg chg="mod">
          <ac:chgData name="Jane Lima" userId="c85881bf-cfa8-4151-ac1a-a8874b7f67bd" providerId="ADAL" clId="{1C124EF0-6EE6-4532-85D5-13F1DAD5937D}" dt="2022-09-14T18:01:58.617" v="3002" actId="20577"/>
          <ac:spMkLst>
            <pc:docMk/>
            <pc:sldMk cId="3269782742" sldId="265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8:00:59.423" v="2786" actId="207"/>
          <ac:spMkLst>
            <pc:docMk/>
            <pc:sldMk cId="3269782742" sldId="265"/>
            <ac:spMk id="6" creationId="{1A36E21A-6C48-4110-AD34-4EF7E50C1841}"/>
          </ac:spMkLst>
        </pc:spChg>
      </pc:sldChg>
      <pc:sldChg chg="delSp del mod">
        <pc:chgData name="Jane Lima" userId="c85881bf-cfa8-4151-ac1a-a8874b7f67bd" providerId="ADAL" clId="{1C124EF0-6EE6-4532-85D5-13F1DAD5937D}" dt="2022-09-14T18:04:00.435" v="3429" actId="2696"/>
        <pc:sldMkLst>
          <pc:docMk/>
          <pc:sldMk cId="2325287605" sldId="266"/>
        </pc:sldMkLst>
        <pc:picChg chg="del">
          <ac:chgData name="Jane Lima" userId="c85881bf-cfa8-4151-ac1a-a8874b7f67bd" providerId="ADAL" clId="{1C124EF0-6EE6-4532-85D5-13F1DAD5937D}" dt="2022-09-14T18:03:55.150" v="3427" actId="21"/>
          <ac:picMkLst>
            <pc:docMk/>
            <pc:sldMk cId="2325287605" sldId="266"/>
            <ac:picMk id="5" creationId="{369BD6C7-18A9-20FA-7C10-B1FC1731FBF6}"/>
          </ac:picMkLst>
        </pc:picChg>
      </pc:sldChg>
      <pc:sldChg chg="del">
        <pc:chgData name="Jane Lima" userId="c85881bf-cfa8-4151-ac1a-a8874b7f67bd" providerId="ADAL" clId="{1C124EF0-6EE6-4532-85D5-13F1DAD5937D}" dt="2022-09-14T18:03:46.190" v="3424" actId="2696"/>
        <pc:sldMkLst>
          <pc:docMk/>
          <pc:sldMk cId="2600628637" sldId="267"/>
        </pc:sldMkLst>
      </pc:sldChg>
      <pc:sldChg chg="addSp modSp mod ord">
        <pc:chgData name="Jane Lima" userId="c85881bf-cfa8-4151-ac1a-a8874b7f67bd" providerId="ADAL" clId="{1C124EF0-6EE6-4532-85D5-13F1DAD5937D}" dt="2022-09-14T18:04:27.200" v="3471" actId="167"/>
        <pc:sldMkLst>
          <pc:docMk/>
          <pc:sldMk cId="1523442034" sldId="268"/>
        </pc:sldMkLst>
        <pc:spChg chg="mod">
          <ac:chgData name="Jane Lima" userId="c85881bf-cfa8-4151-ac1a-a8874b7f67bd" providerId="ADAL" clId="{1C124EF0-6EE6-4532-85D5-13F1DAD5937D}" dt="2022-09-14T18:04:22.505" v="3470" actId="20577"/>
          <ac:spMkLst>
            <pc:docMk/>
            <pc:sldMk cId="1523442034" sldId="268"/>
            <ac:spMk id="3" creationId="{38DBBCD9-2E3E-49F9-B76C-F207B023AB19}"/>
          </ac:spMkLst>
        </pc:spChg>
        <pc:picChg chg="add ord">
          <ac:chgData name="Jane Lima" userId="c85881bf-cfa8-4151-ac1a-a8874b7f67bd" providerId="ADAL" clId="{1C124EF0-6EE6-4532-85D5-13F1DAD5937D}" dt="2022-09-14T18:04:27.200" v="3471" actId="167"/>
          <ac:picMkLst>
            <pc:docMk/>
            <pc:sldMk cId="1523442034" sldId="268"/>
            <ac:picMk id="5" creationId="{B5635DF4-1B3E-48D1-CBA0-D58D24D32C42}"/>
          </ac:picMkLst>
        </pc:picChg>
      </pc:sldChg>
      <pc:sldChg chg="modSp add mod">
        <pc:chgData name="Jane Lima" userId="c85881bf-cfa8-4151-ac1a-a8874b7f67bd" providerId="ADAL" clId="{1C124EF0-6EE6-4532-85D5-13F1DAD5937D}" dt="2022-09-14T17:42:00.427" v="467" actId="6549"/>
        <pc:sldMkLst>
          <pc:docMk/>
          <pc:sldMk cId="1669723020" sldId="270"/>
        </pc:sldMkLst>
        <pc:spChg chg="mod">
          <ac:chgData name="Jane Lima" userId="c85881bf-cfa8-4151-ac1a-a8874b7f67bd" providerId="ADAL" clId="{1C124EF0-6EE6-4532-85D5-13F1DAD5937D}" dt="2022-09-14T17:42:00.427" v="467" actId="6549"/>
          <ac:spMkLst>
            <pc:docMk/>
            <pc:sldMk cId="1669723020" sldId="270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05:06.147" v="325" actId="207"/>
          <ac:spMkLst>
            <pc:docMk/>
            <pc:sldMk cId="1669723020" sldId="270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7:41:41.401" v="443" actId="20577"/>
          <ac:spMkLst>
            <pc:docMk/>
            <pc:sldMk cId="1669723020" sldId="270"/>
            <ac:spMk id="8" creationId="{4546BA3A-606C-4646-8556-DDC4EB8100D7}"/>
          </ac:spMkLst>
        </pc:spChg>
      </pc:sldChg>
      <pc:sldChg chg="addSp delSp modSp add mod">
        <pc:chgData name="Jane Lima" userId="c85881bf-cfa8-4151-ac1a-a8874b7f67bd" providerId="ADAL" clId="{1C124EF0-6EE6-4532-85D5-13F1DAD5937D}" dt="2022-09-14T17:58:29.144" v="2501" actId="14100"/>
        <pc:sldMkLst>
          <pc:docMk/>
          <pc:sldMk cId="968185431" sldId="271"/>
        </pc:sldMkLst>
        <pc:spChg chg="mod">
          <ac:chgData name="Jane Lima" userId="c85881bf-cfa8-4151-ac1a-a8874b7f67bd" providerId="ADAL" clId="{1C124EF0-6EE6-4532-85D5-13F1DAD5937D}" dt="2022-09-14T17:58:24.112" v="2499" actId="14100"/>
          <ac:spMkLst>
            <pc:docMk/>
            <pc:sldMk cId="968185431" sldId="271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41:48.730" v="454" actId="20577"/>
          <ac:spMkLst>
            <pc:docMk/>
            <pc:sldMk cId="968185431" sldId="271"/>
            <ac:spMk id="8" creationId="{4546BA3A-606C-4646-8556-DDC4EB8100D7}"/>
          </ac:spMkLst>
        </pc:spChg>
        <pc:picChg chg="add del mod ord">
          <ac:chgData name="Jane Lima" userId="c85881bf-cfa8-4151-ac1a-a8874b7f67bd" providerId="ADAL" clId="{1C124EF0-6EE6-4532-85D5-13F1DAD5937D}" dt="2022-09-14T17:57:02.772" v="2486" actId="21"/>
          <ac:picMkLst>
            <pc:docMk/>
            <pc:sldMk cId="968185431" sldId="271"/>
            <ac:picMk id="5" creationId="{C2FD734A-9C98-8649-DC37-7BAD5444473E}"/>
          </ac:picMkLst>
        </pc:picChg>
        <pc:picChg chg="add mod ord modCrop">
          <ac:chgData name="Jane Lima" userId="c85881bf-cfa8-4151-ac1a-a8874b7f67bd" providerId="ADAL" clId="{1C124EF0-6EE6-4532-85D5-13F1DAD5937D}" dt="2022-09-14T17:58:29.144" v="2501" actId="14100"/>
          <ac:picMkLst>
            <pc:docMk/>
            <pc:sldMk cId="968185431" sldId="271"/>
            <ac:picMk id="10" creationId="{FE88E464-91BE-E5DA-CD5A-4BCBB5C95D5C}"/>
          </ac:picMkLst>
        </pc:picChg>
        <pc:picChg chg="del">
          <ac:chgData name="Jane Lima" userId="c85881bf-cfa8-4151-ac1a-a8874b7f67bd" providerId="ADAL" clId="{1C124EF0-6EE6-4532-85D5-13F1DAD5937D}" dt="2022-09-14T17:42:51.844" v="635" actId="478"/>
          <ac:picMkLst>
            <pc:docMk/>
            <pc:sldMk cId="968185431" sldId="271"/>
            <ac:picMk id="11" creationId="{9C556EFF-8C3D-A22C-4DD7-6A713DF96197}"/>
          </ac:picMkLst>
        </pc:picChg>
      </pc:sldChg>
      <pc:sldChg chg="addSp delSp modSp add mod">
        <pc:chgData name="Jane Lima" userId="c85881bf-cfa8-4151-ac1a-a8874b7f67bd" providerId="ADAL" clId="{1C124EF0-6EE6-4532-85D5-13F1DAD5937D}" dt="2022-09-14T18:07:04.392" v="3566" actId="14100"/>
        <pc:sldMkLst>
          <pc:docMk/>
          <pc:sldMk cId="3313200714" sldId="272"/>
        </pc:sldMkLst>
        <pc:spChg chg="mod">
          <ac:chgData name="Jane Lima" userId="c85881bf-cfa8-4151-ac1a-a8874b7f67bd" providerId="ADAL" clId="{1C124EF0-6EE6-4532-85D5-13F1DAD5937D}" dt="2022-09-14T18:07:04.392" v="3566" actId="14100"/>
          <ac:spMkLst>
            <pc:docMk/>
            <pc:sldMk cId="3313200714" sldId="272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41:54.689" v="466" actId="20577"/>
          <ac:spMkLst>
            <pc:docMk/>
            <pc:sldMk cId="3313200714" sldId="272"/>
            <ac:spMk id="8" creationId="{4546BA3A-606C-4646-8556-DDC4EB8100D7}"/>
          </ac:spMkLst>
        </pc:spChg>
        <pc:picChg chg="add mod ord modCrop">
          <ac:chgData name="Jane Lima" userId="c85881bf-cfa8-4151-ac1a-a8874b7f67bd" providerId="ADAL" clId="{1C124EF0-6EE6-4532-85D5-13F1DAD5937D}" dt="2022-09-14T17:45:17.531" v="890" actId="167"/>
          <ac:picMkLst>
            <pc:docMk/>
            <pc:sldMk cId="3313200714" sldId="272"/>
            <ac:picMk id="5" creationId="{16E186EF-E5D2-A609-E6B7-F7E626C8CFBD}"/>
          </ac:picMkLst>
        </pc:picChg>
        <pc:picChg chg="del">
          <ac:chgData name="Jane Lima" userId="c85881bf-cfa8-4151-ac1a-a8874b7f67bd" providerId="ADAL" clId="{1C124EF0-6EE6-4532-85D5-13F1DAD5937D}" dt="2022-09-14T17:44:38.602" v="878" actId="478"/>
          <ac:picMkLst>
            <pc:docMk/>
            <pc:sldMk cId="3313200714" sldId="272"/>
            <ac:picMk id="11" creationId="{9C556EFF-8C3D-A22C-4DD7-6A713DF96197}"/>
          </ac:picMkLst>
        </pc:picChg>
      </pc:sldChg>
      <pc:sldChg chg="modSp add mod ord">
        <pc:chgData name="Jane Lima" userId="c85881bf-cfa8-4151-ac1a-a8874b7f67bd" providerId="ADAL" clId="{1C124EF0-6EE6-4532-85D5-13F1DAD5937D}" dt="2022-09-14T17:53:00.294" v="1764" actId="207"/>
        <pc:sldMkLst>
          <pc:docMk/>
          <pc:sldMk cId="2891064511" sldId="273"/>
        </pc:sldMkLst>
        <pc:spChg chg="mod">
          <ac:chgData name="Jane Lima" userId="c85881bf-cfa8-4151-ac1a-a8874b7f67bd" providerId="ADAL" clId="{1C124EF0-6EE6-4532-85D5-13F1DAD5937D}" dt="2022-09-14T17:52:14.599" v="1762" actId="207"/>
          <ac:spMkLst>
            <pc:docMk/>
            <pc:sldMk cId="2891064511" sldId="273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53:00.294" v="1764" actId="207"/>
          <ac:spMkLst>
            <pc:docMk/>
            <pc:sldMk cId="2891064511" sldId="273"/>
            <ac:spMk id="6" creationId="{1A36E21A-6C48-4110-AD34-4EF7E50C1841}"/>
          </ac:spMkLst>
        </pc:spChg>
      </pc:sldChg>
      <pc:sldChg chg="addSp delSp modSp add mod">
        <pc:chgData name="Jane Lima" userId="c85881bf-cfa8-4151-ac1a-a8874b7f67bd" providerId="ADAL" clId="{1C124EF0-6EE6-4532-85D5-13F1DAD5937D}" dt="2022-09-14T17:47:15.697" v="1037" actId="1076"/>
        <pc:sldMkLst>
          <pc:docMk/>
          <pc:sldMk cId="2393652094" sldId="274"/>
        </pc:sldMkLst>
        <pc:spChg chg="del">
          <ac:chgData name="Jane Lima" userId="c85881bf-cfa8-4151-ac1a-a8874b7f67bd" providerId="ADAL" clId="{1C124EF0-6EE6-4532-85D5-13F1DAD5937D}" dt="2022-09-14T17:46:44.529" v="1029" actId="478"/>
          <ac:spMkLst>
            <pc:docMk/>
            <pc:sldMk cId="2393652094" sldId="274"/>
            <ac:spMk id="3" creationId="{38DBBCD9-2E3E-49F9-B76C-F207B023AB19}"/>
          </ac:spMkLst>
        </pc:spChg>
        <pc:spChg chg="add del mod">
          <ac:chgData name="Jane Lima" userId="c85881bf-cfa8-4151-ac1a-a8874b7f67bd" providerId="ADAL" clId="{1C124EF0-6EE6-4532-85D5-13F1DAD5937D}" dt="2022-09-14T17:46:50.948" v="1030" actId="931"/>
          <ac:spMkLst>
            <pc:docMk/>
            <pc:sldMk cId="2393652094" sldId="274"/>
            <ac:spMk id="5" creationId="{A0AB58D7-191F-04C6-1249-0C3363C71925}"/>
          </ac:spMkLst>
        </pc:spChg>
        <pc:picChg chg="add mod ord">
          <ac:chgData name="Jane Lima" userId="c85881bf-cfa8-4151-ac1a-a8874b7f67bd" providerId="ADAL" clId="{1C124EF0-6EE6-4532-85D5-13F1DAD5937D}" dt="2022-09-14T17:47:15.697" v="1037" actId="1076"/>
          <ac:picMkLst>
            <pc:docMk/>
            <pc:sldMk cId="2393652094" sldId="274"/>
            <ac:picMk id="10" creationId="{035FFDE1-34F2-2DEF-8E83-9FE5E7C1B3F5}"/>
          </ac:picMkLst>
        </pc:picChg>
      </pc:sldChg>
      <pc:sldChg chg="addSp delSp modSp add mod">
        <pc:chgData name="Jane Lima" userId="c85881bf-cfa8-4151-ac1a-a8874b7f67bd" providerId="ADAL" clId="{1C124EF0-6EE6-4532-85D5-13F1DAD5937D}" dt="2022-09-14T17:47:32.073" v="1045" actId="1076"/>
        <pc:sldMkLst>
          <pc:docMk/>
          <pc:sldMk cId="218773859" sldId="275"/>
        </pc:sldMkLst>
        <pc:spChg chg="add del mod">
          <ac:chgData name="Jane Lima" userId="c85881bf-cfa8-4151-ac1a-a8874b7f67bd" providerId="ADAL" clId="{1C124EF0-6EE6-4532-85D5-13F1DAD5937D}" dt="2022-09-14T17:47:25.598" v="1040" actId="931"/>
          <ac:spMkLst>
            <pc:docMk/>
            <pc:sldMk cId="218773859" sldId="275"/>
            <ac:spMk id="4" creationId="{47B7B887-2A1C-D8AC-205F-26B0C56D9451}"/>
          </ac:spMkLst>
        </pc:spChg>
        <pc:picChg chg="add mod">
          <ac:chgData name="Jane Lima" userId="c85881bf-cfa8-4151-ac1a-a8874b7f67bd" providerId="ADAL" clId="{1C124EF0-6EE6-4532-85D5-13F1DAD5937D}" dt="2022-09-14T17:47:32.073" v="1045" actId="1076"/>
          <ac:picMkLst>
            <pc:docMk/>
            <pc:sldMk cId="218773859" sldId="275"/>
            <ac:picMk id="7" creationId="{C1197F4E-6FD9-01D7-8D4F-00C16EF12984}"/>
          </ac:picMkLst>
        </pc:picChg>
        <pc:picChg chg="del">
          <ac:chgData name="Jane Lima" userId="c85881bf-cfa8-4151-ac1a-a8874b7f67bd" providerId="ADAL" clId="{1C124EF0-6EE6-4532-85D5-13F1DAD5937D}" dt="2022-09-14T17:47:21.507" v="1039" actId="478"/>
          <ac:picMkLst>
            <pc:docMk/>
            <pc:sldMk cId="218773859" sldId="275"/>
            <ac:picMk id="10" creationId="{035FFDE1-34F2-2DEF-8E83-9FE5E7C1B3F5}"/>
          </ac:picMkLst>
        </pc:picChg>
      </pc:sldChg>
      <pc:sldChg chg="modSp add mod">
        <pc:chgData name="Jane Lima" userId="c85881bf-cfa8-4151-ac1a-a8874b7f67bd" providerId="ADAL" clId="{1C124EF0-6EE6-4532-85D5-13F1DAD5937D}" dt="2022-09-14T17:48:57.617" v="1364" actId="20577"/>
        <pc:sldMkLst>
          <pc:docMk/>
          <pc:sldMk cId="3052783020" sldId="276"/>
        </pc:sldMkLst>
        <pc:spChg chg="mod">
          <ac:chgData name="Jane Lima" userId="c85881bf-cfa8-4151-ac1a-a8874b7f67bd" providerId="ADAL" clId="{1C124EF0-6EE6-4532-85D5-13F1DAD5937D}" dt="2022-09-14T17:48:57.617" v="1364" actId="20577"/>
          <ac:spMkLst>
            <pc:docMk/>
            <pc:sldMk cId="3052783020" sldId="276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47:48.073" v="1047" actId="207"/>
          <ac:spMkLst>
            <pc:docMk/>
            <pc:sldMk cId="3052783020" sldId="276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7:47:51.585" v="1059" actId="20577"/>
          <ac:spMkLst>
            <pc:docMk/>
            <pc:sldMk cId="3052783020" sldId="276"/>
            <ac:spMk id="8" creationId="{4546BA3A-606C-4646-8556-DDC4EB8100D7}"/>
          </ac:spMkLst>
        </pc:spChg>
      </pc:sldChg>
      <pc:sldChg chg="modSp add mod">
        <pc:chgData name="Jane Lima" userId="c85881bf-cfa8-4151-ac1a-a8874b7f67bd" providerId="ADAL" clId="{1C124EF0-6EE6-4532-85D5-13F1DAD5937D}" dt="2022-09-14T17:56:04.345" v="2424" actId="207"/>
        <pc:sldMkLst>
          <pc:docMk/>
          <pc:sldMk cId="3437017278" sldId="277"/>
        </pc:sldMkLst>
        <pc:spChg chg="mod">
          <ac:chgData name="Jane Lima" userId="c85881bf-cfa8-4151-ac1a-a8874b7f67bd" providerId="ADAL" clId="{1C124EF0-6EE6-4532-85D5-13F1DAD5937D}" dt="2022-09-14T17:56:04.345" v="2424" actId="207"/>
          <ac:spMkLst>
            <pc:docMk/>
            <pc:sldMk cId="3437017278" sldId="277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7:53:25.054" v="1786" actId="207"/>
          <ac:spMkLst>
            <pc:docMk/>
            <pc:sldMk cId="3437017278" sldId="277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7:53:21.018" v="1785" actId="20577"/>
          <ac:spMkLst>
            <pc:docMk/>
            <pc:sldMk cId="3437017278" sldId="277"/>
            <ac:spMk id="8" creationId="{4546BA3A-606C-4646-8556-DDC4EB8100D7}"/>
          </ac:spMkLst>
        </pc:spChg>
      </pc:sldChg>
      <pc:sldChg chg="modSp add mod">
        <pc:chgData name="Jane Lima" userId="c85881bf-cfa8-4151-ac1a-a8874b7f67bd" providerId="ADAL" clId="{1C124EF0-6EE6-4532-85D5-13F1DAD5937D}" dt="2022-09-14T18:03:35.656" v="3423" actId="20577"/>
        <pc:sldMkLst>
          <pc:docMk/>
          <pc:sldMk cId="2048913058" sldId="278"/>
        </pc:sldMkLst>
        <pc:spChg chg="mod">
          <ac:chgData name="Jane Lima" userId="c85881bf-cfa8-4151-ac1a-a8874b7f67bd" providerId="ADAL" clId="{1C124EF0-6EE6-4532-85D5-13F1DAD5937D}" dt="2022-09-14T18:03:35.656" v="3423" actId="20577"/>
          <ac:spMkLst>
            <pc:docMk/>
            <pc:sldMk cId="2048913058" sldId="278"/>
            <ac:spMk id="3" creationId="{38DBBCD9-2E3E-49F9-B76C-F207B023AB19}"/>
          </ac:spMkLst>
        </pc:spChg>
        <pc:spChg chg="mod">
          <ac:chgData name="Jane Lima" userId="c85881bf-cfa8-4151-ac1a-a8874b7f67bd" providerId="ADAL" clId="{1C124EF0-6EE6-4532-85D5-13F1DAD5937D}" dt="2022-09-14T18:02:12.952" v="3004" actId="207"/>
          <ac:spMkLst>
            <pc:docMk/>
            <pc:sldMk cId="2048913058" sldId="278"/>
            <ac:spMk id="6" creationId="{1A36E21A-6C48-4110-AD34-4EF7E50C1841}"/>
          </ac:spMkLst>
        </pc:spChg>
        <pc:spChg chg="mod">
          <ac:chgData name="Jane Lima" userId="c85881bf-cfa8-4151-ac1a-a8874b7f67bd" providerId="ADAL" clId="{1C124EF0-6EE6-4532-85D5-13F1DAD5937D}" dt="2022-09-14T18:02:23.472" v="3038" actId="20577"/>
          <ac:spMkLst>
            <pc:docMk/>
            <pc:sldMk cId="2048913058" sldId="278"/>
            <ac:spMk id="8" creationId="{4546BA3A-606C-4646-8556-DDC4EB8100D7}"/>
          </ac:spMkLst>
        </pc:spChg>
        <pc:picChg chg="mod">
          <ac:chgData name="Jane Lima" userId="c85881bf-cfa8-4151-ac1a-a8874b7f67bd" providerId="ADAL" clId="{1C124EF0-6EE6-4532-85D5-13F1DAD5937D}" dt="2022-09-14T18:02:26.928" v="3040" actId="1076"/>
          <ac:picMkLst>
            <pc:docMk/>
            <pc:sldMk cId="2048913058" sldId="278"/>
            <ac:picMk id="9" creationId="{D210A361-E16A-4CC3-8653-97DB4EB37CA3}"/>
          </ac:picMkLst>
        </pc:picChg>
      </pc:sldChg>
    </pc:docChg>
  </pc:docChgLst>
  <pc:docChgLst>
    <pc:chgData name="Amy Rossman" userId="c6e95aa7-9693-401e-92fe-73ce58f7e281" providerId="ADAL" clId="{8276F961-B67B-47FF-A0EA-D73B3386EA4D}"/>
    <pc:docChg chg="custSel modSld">
      <pc:chgData name="Amy Rossman" userId="c6e95aa7-9693-401e-92fe-73ce58f7e281" providerId="ADAL" clId="{8276F961-B67B-47FF-A0EA-D73B3386EA4D}" dt="2022-09-15T13:36:46.842" v="29" actId="6549"/>
      <pc:docMkLst>
        <pc:docMk/>
      </pc:docMkLst>
      <pc:sldChg chg="modSp mod">
        <pc:chgData name="Amy Rossman" userId="c6e95aa7-9693-401e-92fe-73ce58f7e281" providerId="ADAL" clId="{8276F961-B67B-47FF-A0EA-D73B3386EA4D}" dt="2022-09-15T13:36:46.842" v="29" actId="6549"/>
        <pc:sldMkLst>
          <pc:docMk/>
          <pc:sldMk cId="3831520399" sldId="262"/>
        </pc:sldMkLst>
        <pc:spChg chg="mod">
          <ac:chgData name="Amy Rossman" userId="c6e95aa7-9693-401e-92fe-73ce58f7e281" providerId="ADAL" clId="{8276F961-B67B-47FF-A0EA-D73B3386EA4D}" dt="2022-09-15T13:36:46.842" v="29" actId="6549"/>
          <ac:spMkLst>
            <pc:docMk/>
            <pc:sldMk cId="3831520399" sldId="262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8276F961-B67B-47FF-A0EA-D73B3386EA4D}" dt="2022-09-15T13:36:24.573" v="28" actId="6549"/>
        <pc:sldMkLst>
          <pc:docMk/>
          <pc:sldMk cId="4149330246" sldId="279"/>
        </pc:sldMkLst>
        <pc:spChg chg="mod">
          <ac:chgData name="Amy Rossman" userId="c6e95aa7-9693-401e-92fe-73ce58f7e281" providerId="ADAL" clId="{8276F961-B67B-47FF-A0EA-D73B3386EA4D}" dt="2022-09-15T13:36:24.573" v="28" actId="6549"/>
          <ac:spMkLst>
            <pc:docMk/>
            <pc:sldMk cId="4149330246" sldId="279"/>
            <ac:spMk id="3" creationId="{38DBBCD9-2E3E-49F9-B76C-F207B023AB19}"/>
          </ac:spMkLst>
        </pc:spChg>
      </pc:sldChg>
    </pc:docChg>
  </pc:docChgLst>
  <pc:docChgLst>
    <pc:chgData name="Amy Rossman" userId="c6e95aa7-9693-401e-92fe-73ce58f7e281" providerId="ADAL" clId="{0421A55F-DF40-4357-AEF5-D30613E74A3E}"/>
    <pc:docChg chg="undo redo custSel addSld delSld modSld sldOrd">
      <pc:chgData name="Amy Rossman" userId="c6e95aa7-9693-401e-92fe-73ce58f7e281" providerId="ADAL" clId="{0421A55F-DF40-4357-AEF5-D30613E74A3E}" dt="2022-09-15T04:30:23.095" v="1701" actId="47"/>
      <pc:docMkLst>
        <pc:docMk/>
      </pc:docMkLst>
      <pc:sldChg chg="del">
        <pc:chgData name="Amy Rossman" userId="c6e95aa7-9693-401e-92fe-73ce58f7e281" providerId="ADAL" clId="{0421A55F-DF40-4357-AEF5-D30613E74A3E}" dt="2022-09-15T04:02:25.394" v="1493" actId="47"/>
        <pc:sldMkLst>
          <pc:docMk/>
          <pc:sldMk cId="3049325088" sldId="258"/>
        </pc:sldMkLst>
      </pc:sldChg>
      <pc:sldChg chg="addSp delSp modSp mod">
        <pc:chgData name="Amy Rossman" userId="c6e95aa7-9693-401e-92fe-73ce58f7e281" providerId="ADAL" clId="{0421A55F-DF40-4357-AEF5-D30613E74A3E}" dt="2022-09-15T04:03:38.094" v="1494" actId="1035"/>
        <pc:sldMkLst>
          <pc:docMk/>
          <pc:sldMk cId="3465139878" sldId="259"/>
        </pc:sldMkLst>
        <pc:spChg chg="mod">
          <ac:chgData name="Amy Rossman" userId="c6e95aa7-9693-401e-92fe-73ce58f7e281" providerId="ADAL" clId="{0421A55F-DF40-4357-AEF5-D30613E74A3E}" dt="2022-09-15T03:12:00.839" v="216" actId="255"/>
          <ac:spMkLst>
            <pc:docMk/>
            <pc:sldMk cId="3465139878" sldId="259"/>
            <ac:spMk id="3" creationId="{38DBBCD9-2E3E-49F9-B76C-F207B023AB19}"/>
          </ac:spMkLst>
        </pc:spChg>
        <pc:picChg chg="add mod ord modCrop">
          <ac:chgData name="Amy Rossman" userId="c6e95aa7-9693-401e-92fe-73ce58f7e281" providerId="ADAL" clId="{0421A55F-DF40-4357-AEF5-D30613E74A3E}" dt="2022-09-15T04:03:38.094" v="1494" actId="1035"/>
          <ac:picMkLst>
            <pc:docMk/>
            <pc:sldMk cId="3465139878" sldId="259"/>
            <ac:picMk id="5" creationId="{3D1A5056-5508-8A41-12EC-F56AEF719730}"/>
          </ac:picMkLst>
        </pc:picChg>
        <pc:picChg chg="add del">
          <ac:chgData name="Amy Rossman" userId="c6e95aa7-9693-401e-92fe-73ce58f7e281" providerId="ADAL" clId="{0421A55F-DF40-4357-AEF5-D30613E74A3E}" dt="2022-09-15T03:09:36.454" v="124" actId="478"/>
          <ac:picMkLst>
            <pc:docMk/>
            <pc:sldMk cId="3465139878" sldId="259"/>
            <ac:picMk id="11" creationId="{9C556EFF-8C3D-A22C-4DD7-6A713DF96197}"/>
          </ac:picMkLst>
        </pc:picChg>
      </pc:sldChg>
      <pc:sldChg chg="addSp delSp modSp mod">
        <pc:chgData name="Amy Rossman" userId="c6e95aa7-9693-401e-92fe-73ce58f7e281" providerId="ADAL" clId="{0421A55F-DF40-4357-AEF5-D30613E74A3E}" dt="2022-09-15T03:14:23.867" v="288" actId="20577"/>
        <pc:sldMkLst>
          <pc:docMk/>
          <pc:sldMk cId="217699463" sldId="260"/>
        </pc:sldMkLst>
        <pc:spChg chg="add del mod">
          <ac:chgData name="Amy Rossman" userId="c6e95aa7-9693-401e-92fe-73ce58f7e281" providerId="ADAL" clId="{0421A55F-DF40-4357-AEF5-D30613E74A3E}" dt="2022-09-15T03:14:23.867" v="288" actId="20577"/>
          <ac:spMkLst>
            <pc:docMk/>
            <pc:sldMk cId="217699463" sldId="260"/>
            <ac:spMk id="3" creationId="{38DBBCD9-2E3E-49F9-B76C-F207B023AB19}"/>
          </ac:spMkLst>
        </pc:spChg>
        <pc:spChg chg="mod">
          <ac:chgData name="Amy Rossman" userId="c6e95aa7-9693-401e-92fe-73ce58f7e281" providerId="ADAL" clId="{0421A55F-DF40-4357-AEF5-D30613E74A3E}" dt="2022-09-15T03:13:25.018" v="249" actId="20577"/>
          <ac:spMkLst>
            <pc:docMk/>
            <pc:sldMk cId="217699463" sldId="260"/>
            <ac:spMk id="8" creationId="{4546BA3A-606C-4646-8556-DDC4EB8100D7}"/>
          </ac:spMkLst>
        </pc:spChg>
        <pc:picChg chg="add del">
          <ac:chgData name="Amy Rossman" userId="c6e95aa7-9693-401e-92fe-73ce58f7e281" providerId="ADAL" clId="{0421A55F-DF40-4357-AEF5-D30613E74A3E}" dt="2022-09-15T03:14:16.097" v="261" actId="21"/>
          <ac:picMkLst>
            <pc:docMk/>
            <pc:sldMk cId="217699463" sldId="260"/>
            <ac:picMk id="5" creationId="{700342DE-9358-C7A6-3F05-926A64E5F1AF}"/>
          </ac:picMkLst>
        </pc:picChg>
        <pc:picChg chg="add del mod">
          <ac:chgData name="Amy Rossman" userId="c6e95aa7-9693-401e-92fe-73ce58f7e281" providerId="ADAL" clId="{0421A55F-DF40-4357-AEF5-D30613E74A3E}" dt="2022-09-15T03:14:14.403" v="259" actId="22"/>
          <ac:picMkLst>
            <pc:docMk/>
            <pc:sldMk cId="217699463" sldId="260"/>
            <ac:picMk id="7" creationId="{30BA2F30-D7C7-6102-D1EB-04378C1359E1}"/>
          </ac:picMkLst>
        </pc:picChg>
      </pc:sldChg>
      <pc:sldChg chg="modSp mod">
        <pc:chgData name="Amy Rossman" userId="c6e95aa7-9693-401e-92fe-73ce58f7e281" providerId="ADAL" clId="{0421A55F-DF40-4357-AEF5-D30613E74A3E}" dt="2022-09-15T03:41:36.692" v="1058" actId="255"/>
        <pc:sldMkLst>
          <pc:docMk/>
          <pc:sldMk cId="3262223791" sldId="261"/>
        </pc:sldMkLst>
        <pc:spChg chg="mod">
          <ac:chgData name="Amy Rossman" userId="c6e95aa7-9693-401e-92fe-73ce58f7e281" providerId="ADAL" clId="{0421A55F-DF40-4357-AEF5-D30613E74A3E}" dt="2022-09-15T03:41:36.692" v="1058" actId="255"/>
          <ac:spMkLst>
            <pc:docMk/>
            <pc:sldMk cId="3262223791" sldId="261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38:27.479" v="1045" actId="732"/>
        <pc:sldMkLst>
          <pc:docMk/>
          <pc:sldMk cId="3831520399" sldId="262"/>
        </pc:sldMkLst>
        <pc:spChg chg="mod">
          <ac:chgData name="Amy Rossman" userId="c6e95aa7-9693-401e-92fe-73ce58f7e281" providerId="ADAL" clId="{0421A55F-DF40-4357-AEF5-D30613E74A3E}" dt="2022-09-15T03:36:47.272" v="882" actId="6549"/>
          <ac:spMkLst>
            <pc:docMk/>
            <pc:sldMk cId="3831520399" sldId="262"/>
            <ac:spMk id="3" creationId="{38DBBCD9-2E3E-49F9-B76C-F207B023AB19}"/>
          </ac:spMkLst>
        </pc:spChg>
        <pc:picChg chg="mod modCrop">
          <ac:chgData name="Amy Rossman" userId="c6e95aa7-9693-401e-92fe-73ce58f7e281" providerId="ADAL" clId="{0421A55F-DF40-4357-AEF5-D30613E74A3E}" dt="2022-09-15T03:38:27.479" v="1045" actId="732"/>
          <ac:picMkLst>
            <pc:docMk/>
            <pc:sldMk cId="3831520399" sldId="262"/>
            <ac:picMk id="5" creationId="{A189BD11-5A44-A8A1-21E0-F6EFCFB69ABE}"/>
          </ac:picMkLst>
        </pc:picChg>
      </pc:sldChg>
      <pc:sldChg chg="modSp mod">
        <pc:chgData name="Amy Rossman" userId="c6e95aa7-9693-401e-92fe-73ce58f7e281" providerId="ADAL" clId="{0421A55F-DF40-4357-AEF5-D30613E74A3E}" dt="2022-09-15T03:45:15.253" v="1210" actId="20577"/>
        <pc:sldMkLst>
          <pc:docMk/>
          <pc:sldMk cId="3047510795" sldId="263"/>
        </pc:sldMkLst>
        <pc:spChg chg="mod">
          <ac:chgData name="Amy Rossman" userId="c6e95aa7-9693-401e-92fe-73ce58f7e281" providerId="ADAL" clId="{0421A55F-DF40-4357-AEF5-D30613E74A3E}" dt="2022-09-15T03:45:15.253" v="1210" actId="20577"/>
          <ac:spMkLst>
            <pc:docMk/>
            <pc:sldMk cId="3047510795" sldId="263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48:30.811" v="1213" actId="20577"/>
        <pc:sldMkLst>
          <pc:docMk/>
          <pc:sldMk cId="3269177212" sldId="264"/>
        </pc:sldMkLst>
        <pc:spChg chg="mod">
          <ac:chgData name="Amy Rossman" userId="c6e95aa7-9693-401e-92fe-73ce58f7e281" providerId="ADAL" clId="{0421A55F-DF40-4357-AEF5-D30613E74A3E}" dt="2022-09-15T03:48:30.811" v="1213" actId="20577"/>
          <ac:spMkLst>
            <pc:docMk/>
            <pc:sldMk cId="3269177212" sldId="264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49:47.761" v="1309" actId="20577"/>
        <pc:sldMkLst>
          <pc:docMk/>
          <pc:sldMk cId="3269782742" sldId="265"/>
        </pc:sldMkLst>
        <pc:spChg chg="mod">
          <ac:chgData name="Amy Rossman" userId="c6e95aa7-9693-401e-92fe-73ce58f7e281" providerId="ADAL" clId="{0421A55F-DF40-4357-AEF5-D30613E74A3E}" dt="2022-09-15T03:49:47.761" v="1309" actId="20577"/>
          <ac:spMkLst>
            <pc:docMk/>
            <pc:sldMk cId="3269782742" sldId="265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56:14.328" v="1492" actId="20577"/>
        <pc:sldMkLst>
          <pc:docMk/>
          <pc:sldMk cId="1523442034" sldId="268"/>
        </pc:sldMkLst>
        <pc:spChg chg="mod">
          <ac:chgData name="Amy Rossman" userId="c6e95aa7-9693-401e-92fe-73ce58f7e281" providerId="ADAL" clId="{0421A55F-DF40-4357-AEF5-D30613E74A3E}" dt="2022-09-15T03:56:14.328" v="1492" actId="20577"/>
          <ac:spMkLst>
            <pc:docMk/>
            <pc:sldMk cId="1523442034" sldId="268"/>
            <ac:spMk id="3" creationId="{38DBBCD9-2E3E-49F9-B76C-F207B023AB19}"/>
          </ac:spMkLst>
        </pc:spChg>
        <pc:spChg chg="mod">
          <ac:chgData name="Amy Rossman" userId="c6e95aa7-9693-401e-92fe-73ce58f7e281" providerId="ADAL" clId="{0421A55F-DF40-4357-AEF5-D30613E74A3E}" dt="2022-09-15T03:50:59.397" v="1394" actId="20577"/>
          <ac:spMkLst>
            <pc:docMk/>
            <pc:sldMk cId="1523442034" sldId="268"/>
            <ac:spMk id="8" creationId="{4546BA3A-606C-4646-8556-DDC4EB8100D7}"/>
          </ac:spMkLst>
        </pc:spChg>
      </pc:sldChg>
      <pc:sldChg chg="del">
        <pc:chgData name="Amy Rossman" userId="c6e95aa7-9693-401e-92fe-73ce58f7e281" providerId="ADAL" clId="{0421A55F-DF40-4357-AEF5-D30613E74A3E}" dt="2022-09-15T04:30:23.095" v="1701" actId="47"/>
        <pc:sldMkLst>
          <pc:docMk/>
          <pc:sldMk cId="2071802132" sldId="269"/>
        </pc:sldMkLst>
      </pc:sldChg>
      <pc:sldChg chg="modSp mod">
        <pc:chgData name="Amy Rossman" userId="c6e95aa7-9693-401e-92fe-73ce58f7e281" providerId="ADAL" clId="{0421A55F-DF40-4357-AEF5-D30613E74A3E}" dt="2022-09-15T03:12:07.280" v="218" actId="27636"/>
        <pc:sldMkLst>
          <pc:docMk/>
          <pc:sldMk cId="1669723020" sldId="270"/>
        </pc:sldMkLst>
        <pc:spChg chg="mod">
          <ac:chgData name="Amy Rossman" userId="c6e95aa7-9693-401e-92fe-73ce58f7e281" providerId="ADAL" clId="{0421A55F-DF40-4357-AEF5-D30613E74A3E}" dt="2022-09-15T03:12:07.280" v="218" actId="27636"/>
          <ac:spMkLst>
            <pc:docMk/>
            <pc:sldMk cId="1669723020" sldId="270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4:07:11.260" v="1619" actId="20577"/>
        <pc:sldMkLst>
          <pc:docMk/>
          <pc:sldMk cId="968185431" sldId="271"/>
        </pc:sldMkLst>
        <pc:spChg chg="mod">
          <ac:chgData name="Amy Rossman" userId="c6e95aa7-9693-401e-92fe-73ce58f7e281" providerId="ADAL" clId="{0421A55F-DF40-4357-AEF5-D30613E74A3E}" dt="2022-09-15T04:07:11.260" v="1619" actId="20577"/>
          <ac:spMkLst>
            <pc:docMk/>
            <pc:sldMk cId="968185431" sldId="271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12:53.448" v="248" actId="20577"/>
        <pc:sldMkLst>
          <pc:docMk/>
          <pc:sldMk cId="3313200714" sldId="272"/>
        </pc:sldMkLst>
        <pc:spChg chg="mod">
          <ac:chgData name="Amy Rossman" userId="c6e95aa7-9693-401e-92fe-73ce58f7e281" providerId="ADAL" clId="{0421A55F-DF40-4357-AEF5-D30613E74A3E}" dt="2022-09-15T03:12:53.448" v="248" actId="20577"/>
          <ac:spMkLst>
            <pc:docMk/>
            <pc:sldMk cId="3313200714" sldId="272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41:41.928" v="1059" actId="255"/>
        <pc:sldMkLst>
          <pc:docMk/>
          <pc:sldMk cId="2891064511" sldId="273"/>
        </pc:sldMkLst>
        <pc:spChg chg="mod">
          <ac:chgData name="Amy Rossman" userId="c6e95aa7-9693-401e-92fe-73ce58f7e281" providerId="ADAL" clId="{0421A55F-DF40-4357-AEF5-D30613E74A3E}" dt="2022-09-15T03:41:41.928" v="1059" actId="255"/>
          <ac:spMkLst>
            <pc:docMk/>
            <pc:sldMk cId="2891064511" sldId="273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31:20.573" v="436" actId="1076"/>
        <pc:sldMkLst>
          <pc:docMk/>
          <pc:sldMk cId="218773859" sldId="275"/>
        </pc:sldMkLst>
        <pc:picChg chg="mod ord modCrop">
          <ac:chgData name="Amy Rossman" userId="c6e95aa7-9693-401e-92fe-73ce58f7e281" providerId="ADAL" clId="{0421A55F-DF40-4357-AEF5-D30613E74A3E}" dt="2022-09-15T03:31:20.573" v="436" actId="1076"/>
          <ac:picMkLst>
            <pc:docMk/>
            <pc:sldMk cId="218773859" sldId="275"/>
            <ac:picMk id="7" creationId="{C1197F4E-6FD9-01D7-8D4F-00C16EF12984}"/>
          </ac:picMkLst>
        </pc:picChg>
      </pc:sldChg>
      <pc:sldChg chg="addSp delSp modSp mod">
        <pc:chgData name="Amy Rossman" userId="c6e95aa7-9693-401e-92fe-73ce58f7e281" providerId="ADAL" clId="{0421A55F-DF40-4357-AEF5-D30613E74A3E}" dt="2022-09-15T04:15:09.168" v="1626" actId="20577"/>
        <pc:sldMkLst>
          <pc:docMk/>
          <pc:sldMk cId="3052783020" sldId="276"/>
        </pc:sldMkLst>
        <pc:spChg chg="mod">
          <ac:chgData name="Amy Rossman" userId="c6e95aa7-9693-401e-92fe-73ce58f7e281" providerId="ADAL" clId="{0421A55F-DF40-4357-AEF5-D30613E74A3E}" dt="2022-09-15T04:15:09.168" v="1626" actId="20577"/>
          <ac:spMkLst>
            <pc:docMk/>
            <pc:sldMk cId="3052783020" sldId="276"/>
            <ac:spMk id="3" creationId="{38DBBCD9-2E3E-49F9-B76C-F207B023AB19}"/>
          </ac:spMkLst>
        </pc:spChg>
        <pc:picChg chg="add del">
          <ac:chgData name="Amy Rossman" userId="c6e95aa7-9693-401e-92fe-73ce58f7e281" providerId="ADAL" clId="{0421A55F-DF40-4357-AEF5-D30613E74A3E}" dt="2022-09-15T03:31:02.345" v="427" actId="478"/>
          <ac:picMkLst>
            <pc:docMk/>
            <pc:sldMk cId="3052783020" sldId="276"/>
            <ac:picMk id="5" creationId="{1BC2713A-F2FE-EFA8-2704-5B76726ACE6B}"/>
          </ac:picMkLst>
        </pc:picChg>
      </pc:sldChg>
      <pc:sldChg chg="modSp mod">
        <pc:chgData name="Amy Rossman" userId="c6e95aa7-9693-401e-92fe-73ce58f7e281" providerId="ADAL" clId="{0421A55F-DF40-4357-AEF5-D30613E74A3E}" dt="2022-09-15T03:44:28.056" v="1182" actId="20577"/>
        <pc:sldMkLst>
          <pc:docMk/>
          <pc:sldMk cId="3437017278" sldId="277"/>
        </pc:sldMkLst>
        <pc:spChg chg="mod">
          <ac:chgData name="Amy Rossman" userId="c6e95aa7-9693-401e-92fe-73ce58f7e281" providerId="ADAL" clId="{0421A55F-DF40-4357-AEF5-D30613E74A3E}" dt="2022-09-15T03:44:28.056" v="1182" actId="20577"/>
          <ac:spMkLst>
            <pc:docMk/>
            <pc:sldMk cId="3437017278" sldId="277"/>
            <ac:spMk id="3" creationId="{38DBBCD9-2E3E-49F9-B76C-F207B023AB19}"/>
          </ac:spMkLst>
        </pc:spChg>
      </pc:sldChg>
      <pc:sldChg chg="modSp mod">
        <pc:chgData name="Amy Rossman" userId="c6e95aa7-9693-401e-92fe-73ce58f7e281" providerId="ADAL" clId="{0421A55F-DF40-4357-AEF5-D30613E74A3E}" dt="2022-09-15T03:50:44.885" v="1380" actId="20577"/>
        <pc:sldMkLst>
          <pc:docMk/>
          <pc:sldMk cId="2048913058" sldId="278"/>
        </pc:sldMkLst>
        <pc:spChg chg="mod">
          <ac:chgData name="Amy Rossman" userId="c6e95aa7-9693-401e-92fe-73ce58f7e281" providerId="ADAL" clId="{0421A55F-DF40-4357-AEF5-D30613E74A3E}" dt="2022-09-15T03:50:44.885" v="1380" actId="20577"/>
          <ac:spMkLst>
            <pc:docMk/>
            <pc:sldMk cId="2048913058" sldId="278"/>
            <ac:spMk id="3" creationId="{38DBBCD9-2E3E-49F9-B76C-F207B023AB19}"/>
          </ac:spMkLst>
        </pc:spChg>
      </pc:sldChg>
      <pc:sldChg chg="modSp add mod">
        <pc:chgData name="Amy Rossman" userId="c6e95aa7-9693-401e-92fe-73ce58f7e281" providerId="ADAL" clId="{0421A55F-DF40-4357-AEF5-D30613E74A3E}" dt="2022-09-15T04:21:38.550" v="1697" actId="20577"/>
        <pc:sldMkLst>
          <pc:docMk/>
          <pc:sldMk cId="4149330246" sldId="279"/>
        </pc:sldMkLst>
        <pc:spChg chg="mod">
          <ac:chgData name="Amy Rossman" userId="c6e95aa7-9693-401e-92fe-73ce58f7e281" providerId="ADAL" clId="{0421A55F-DF40-4357-AEF5-D30613E74A3E}" dt="2022-09-15T04:21:38.550" v="1697" actId="20577"/>
          <ac:spMkLst>
            <pc:docMk/>
            <pc:sldMk cId="4149330246" sldId="279"/>
            <ac:spMk id="3" creationId="{38DBBCD9-2E3E-49F9-B76C-F207B023AB19}"/>
          </ac:spMkLst>
        </pc:spChg>
        <pc:spChg chg="mod">
          <ac:chgData name="Amy Rossman" userId="c6e95aa7-9693-401e-92fe-73ce58f7e281" providerId="ADAL" clId="{0421A55F-DF40-4357-AEF5-D30613E74A3E}" dt="2022-09-15T03:31:09.205" v="434" actId="20577"/>
          <ac:spMkLst>
            <pc:docMk/>
            <pc:sldMk cId="4149330246" sldId="279"/>
            <ac:spMk id="8" creationId="{4546BA3A-606C-4646-8556-DDC4EB8100D7}"/>
          </ac:spMkLst>
        </pc:spChg>
      </pc:sldChg>
      <pc:sldChg chg="add ord">
        <pc:chgData name="Amy Rossman" userId="c6e95aa7-9693-401e-92fe-73ce58f7e281" providerId="ADAL" clId="{0421A55F-DF40-4357-AEF5-D30613E74A3E}" dt="2022-09-15T04:30:21.711" v="1700"/>
        <pc:sldMkLst>
          <pc:docMk/>
          <pc:sldMk cId="1439656319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584D-6EDE-460A-A784-C5EBB450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5B31F-5D0B-4E48-863F-B675D89C5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14630-5A52-4714-810E-8714FD34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09A4-6C99-476C-9C12-FE63951A410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A7C96-E5AC-494C-A2F7-0A9A0C4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E3C38-AE1A-4BF3-881E-74892E9F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2DC29-40D2-4709-B583-3280E9BA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6049CF-99BB-48B0-89F6-3EC5B0CECC3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D76AA6-0861-4FFF-9601-C9CDBF9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13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B3ACC-F384-4203-A5B7-42911846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20E21-CADA-479D-9137-761ECDE5A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39C2E-8936-4FD3-BA1D-785E14E77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09A4-6C99-476C-9C12-FE63951A410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A13C5-904B-42D8-98A9-947086935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83C8A-0AD1-4997-BF7C-9DF996BAC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2DC29-40D2-4709-B583-3280E9BA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2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1E1730-8D33-4BE3-8772-2E65F08114E0}"/>
              </a:ext>
            </a:extLst>
          </p:cNvPr>
          <p:cNvSpPr/>
          <p:nvPr/>
        </p:nvSpPr>
        <p:spPr>
          <a:xfrm>
            <a:off x="0" y="5528345"/>
            <a:ext cx="12192000" cy="1329655"/>
          </a:xfrm>
          <a:prstGeom prst="rect">
            <a:avLst/>
          </a:prstGeom>
          <a:solidFill>
            <a:srgbClr val="7A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D681C-FE7A-4CAD-8BE3-F640BFFE7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03" y="439947"/>
            <a:ext cx="4520585" cy="45651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700EEF-6D99-B85F-3284-DC652CB4FE0C}"/>
              </a:ext>
            </a:extLst>
          </p:cNvPr>
          <p:cNvSpPr txBox="1">
            <a:spLocks/>
          </p:cNvSpPr>
          <p:nvPr/>
        </p:nvSpPr>
        <p:spPr>
          <a:xfrm>
            <a:off x="1178940" y="5528345"/>
            <a:ext cx="9834113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</a:t>
            </a:r>
            <a:r>
              <a:rPr lang="en-US" sz="5400" b="1" dirty="0">
                <a:solidFill>
                  <a:srgbClr val="006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Ride for Kids Logistics Meeting</a:t>
            </a:r>
            <a:endParaRPr lang="en-US" b="1" dirty="0">
              <a:solidFill>
                <a:srgbClr val="006C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8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11587253" cy="4837481"/>
          </a:xfrm>
        </p:spPr>
        <p:txBody>
          <a:bodyPr>
            <a:normAutofit/>
          </a:bodyPr>
          <a:lstStyle/>
          <a:p>
            <a:r>
              <a:rPr lang="en-US" dirty="0">
                <a:latin typeface="Oxygen" panose="02000503000000000000" pitchFamily="2" charset="0"/>
              </a:rPr>
              <a:t>There will be a Safety Presentation at Start Line</a:t>
            </a:r>
          </a:p>
          <a:p>
            <a:r>
              <a:rPr lang="en-US" dirty="0">
                <a:latin typeface="Oxygen" panose="02000503000000000000" pitchFamily="2" charset="0"/>
              </a:rPr>
              <a:t>Key rules: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Follow the green arrows, look for the confirm arrow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Helmets required, earbuds/headphones not allowed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Bib must be visible on back, out layer at all times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No children under 12; 13-17 discouraged but allowed with an adult &amp; signed waiver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Riders should always ride in single file, and obey traffic laws and cycling etiquette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Route supported until 3pm </a:t>
            </a:r>
          </a:p>
          <a:p>
            <a:pPr marL="457200" lvl="1" indent="0">
              <a:buNone/>
            </a:pPr>
            <a:endParaRPr lang="en-US" dirty="0">
              <a:latin typeface="Oxygen" panose="02000503000000000000" pitchFamily="2" charset="0"/>
            </a:endParaRPr>
          </a:p>
          <a:p>
            <a:endParaRPr lang="en-US" dirty="0">
              <a:latin typeface="Oxygen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EB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Safety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tree, riding&#10;&#10;Description automatically generated">
            <a:extLst>
              <a:ext uri="{FF2B5EF4-FFF2-40B4-BE49-F238E27FC236}">
                <a16:creationId xmlns:a16="http://schemas.microsoft.com/office/drawing/2014/main" id="{A189BD11-5A44-A8A1-21E0-F6EFCFB69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0"/>
          <a:stretch/>
        </p:blipFill>
        <p:spPr>
          <a:xfrm>
            <a:off x="4753155" y="1321266"/>
            <a:ext cx="7438845" cy="55521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4" y="1649583"/>
            <a:ext cx="4450782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Arrive 30 min. before start time</a:t>
            </a:r>
          </a:p>
          <a:p>
            <a:r>
              <a:rPr lang="en-US" sz="2400" dirty="0">
                <a:latin typeface="Oxygen" panose="02000503000000000000" pitchFamily="2" charset="0"/>
              </a:rPr>
              <a:t>Info email for Riders including parking permit sent to Partners immediately after meeting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Riders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11587253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40-50 volunteers will be on site</a:t>
            </a:r>
          </a:p>
          <a:p>
            <a:r>
              <a:rPr lang="en-US" sz="2400" dirty="0">
                <a:solidFill>
                  <a:srgbClr val="FF0000"/>
                </a:solidFill>
                <a:latin typeface="Oxygen" panose="02000503000000000000" pitchFamily="2" charset="0"/>
              </a:rPr>
              <a:t>This information does not apply to Road Crew</a:t>
            </a:r>
          </a:p>
          <a:p>
            <a:r>
              <a:rPr lang="en-US" sz="2400" dirty="0">
                <a:latin typeface="Oxygen" panose="02000503000000000000" pitchFamily="2" charset="0"/>
              </a:rPr>
              <a:t>Friday Volunteers – where to go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Park in VIP lot adjacent to main site – use 11 Neponset Ave. in navigation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Report to BBQ tent for 10AM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Breakfast &amp; lunch will be provided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Dress comfortably and be prepared to be outside all day (regardless of weather)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873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Friday Set 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64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11587253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Each volunteer will be assigned to a group</a:t>
            </a:r>
          </a:p>
          <a:p>
            <a:r>
              <a:rPr lang="en-US" sz="2400" dirty="0">
                <a:latin typeface="Oxygen" panose="02000503000000000000" pitchFamily="2" charset="0"/>
              </a:rPr>
              <a:t>Tasks include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Folding &amp; organizing Rider &amp; Volunteer shirts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Assembling spotter goody bags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Assembling registration packets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Setting up breakfast &amp; BBQ tents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Setting up tables, chairs, and signs</a:t>
            </a:r>
          </a:p>
          <a:p>
            <a:r>
              <a:rPr lang="en-US" sz="2400" dirty="0">
                <a:latin typeface="Oxygen" panose="02000503000000000000" pitchFamily="2" charset="0"/>
              </a:rPr>
              <a:t>Plan to be here until 3PM (hopefully we will wrap up sooner)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873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Friday Set Up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451559"/>
            <a:ext cx="11587253" cy="483748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Arrive 20 minutes before shift, check in at Volunteer Check In tent</a:t>
            </a:r>
          </a:p>
          <a:p>
            <a:r>
              <a:rPr lang="en-US" sz="2400" dirty="0">
                <a:latin typeface="Oxygen" panose="02000503000000000000" pitchFamily="2" charset="0"/>
              </a:rPr>
              <a:t>Dress for weather &amp; being on feet</a:t>
            </a:r>
          </a:p>
          <a:p>
            <a:r>
              <a:rPr lang="en-US" sz="2400" dirty="0">
                <a:latin typeface="Oxygen" panose="02000503000000000000" pitchFamily="2" charset="0"/>
              </a:rPr>
              <a:t>Volunteers should check in with Captain upon arriving at station</a:t>
            </a:r>
          </a:p>
          <a:p>
            <a:r>
              <a:rPr lang="en-US" sz="2400" dirty="0">
                <a:latin typeface="Oxygen" panose="02000503000000000000" pitchFamily="2" charset="0"/>
              </a:rPr>
              <a:t>HQ Spotters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Will receive VIP permit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Volunteer tent will give them shirt and address to report to with instructions for parking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Will drive their own vehicle out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Don’t leave until shift ends or Road Crew gives go ahead</a:t>
            </a:r>
          </a:p>
          <a:p>
            <a:r>
              <a:rPr lang="en-US" sz="2400" dirty="0">
                <a:latin typeface="Oxygen" panose="02000503000000000000" pitchFamily="2" charset="0"/>
              </a:rPr>
              <a:t>Info email for Volunteers including parking permit sent to Partners immediately after meeting.</a:t>
            </a:r>
          </a:p>
          <a:p>
            <a:r>
              <a:rPr lang="en-US" sz="2400" dirty="0">
                <a:latin typeface="Oxygen" panose="02000503000000000000" pitchFamily="2" charset="0"/>
              </a:rPr>
              <a:t>Our team will contact Volunteer Captains for check-ins early next week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Saturday Volunteers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1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9772A41F-6073-B5D9-5040-6A42145D8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20" y="1317360"/>
            <a:ext cx="4445479" cy="5556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7444146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Breakfast provided by Honey Dew</a:t>
            </a:r>
          </a:p>
          <a:p>
            <a:r>
              <a:rPr lang="en-US" sz="2400" dirty="0">
                <a:latin typeface="Oxygen" panose="02000503000000000000" pitchFamily="2" charset="0"/>
              </a:rPr>
              <a:t>BBQ lunch</a:t>
            </a:r>
          </a:p>
          <a:p>
            <a:r>
              <a:rPr lang="en-US" sz="2400" dirty="0">
                <a:latin typeface="Oxygen" panose="02000503000000000000" pitchFamily="2" charset="0"/>
              </a:rPr>
              <a:t>Water Stops</a:t>
            </a:r>
          </a:p>
          <a:p>
            <a:r>
              <a:rPr lang="en-US" sz="2400" dirty="0">
                <a:latin typeface="Oxygen" panose="02000503000000000000" pitchFamily="2" charset="0"/>
              </a:rPr>
              <a:t>Beverages: Soda, water, beer, wine, &amp; hard seltzer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-1" y="24599"/>
            <a:ext cx="12191999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Saturday – Food 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&amp; Beverage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1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riding bikes on a dirt road&#10;&#10;Description automatically generated with low confidence">
            <a:extLst>
              <a:ext uri="{FF2B5EF4-FFF2-40B4-BE49-F238E27FC236}">
                <a16:creationId xmlns:a16="http://schemas.microsoft.com/office/drawing/2014/main" id="{C7AA07A1-5BEF-F9FD-13A5-A2014B81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1" b="6166"/>
          <a:stretch/>
        </p:blipFill>
        <p:spPr>
          <a:xfrm>
            <a:off x="0" y="3347049"/>
            <a:ext cx="12192000" cy="3510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1" y="1451559"/>
            <a:ext cx="11587253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Warehouse is set up in 5 PODS behind BBQ tent 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Accessible from a driveway entrance on far side of lot</a:t>
            </a:r>
          </a:p>
          <a:p>
            <a:r>
              <a:rPr lang="en-US" sz="2400" dirty="0">
                <a:latin typeface="Oxygen" panose="02000503000000000000" pitchFamily="2" charset="0"/>
              </a:rPr>
              <a:t>Water Stops will pick up supplies at the PODS Friday between 2-5PM</a:t>
            </a:r>
          </a:p>
          <a:p>
            <a:r>
              <a:rPr lang="en-US" sz="2400" dirty="0">
                <a:latin typeface="Oxygen" panose="02000503000000000000" pitchFamily="2" charset="0"/>
              </a:rPr>
              <a:t>Radios will be picked up at Communications by Start 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-1" y="24599"/>
            <a:ext cx="12191999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Saturday – Warehouse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7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11587253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Morning use only</a:t>
            </a:r>
          </a:p>
          <a:p>
            <a:r>
              <a:rPr lang="en-US" sz="2400" dirty="0">
                <a:latin typeface="Oxygen" panose="02000503000000000000" pitchFamily="2" charset="0"/>
              </a:rPr>
              <a:t>Purpose: Give you designated spot to meet riders, hand out jerseys, etc.</a:t>
            </a:r>
          </a:p>
          <a:p>
            <a:r>
              <a:rPr lang="en-US" sz="2400" dirty="0">
                <a:latin typeface="Oxygen" panose="02000503000000000000" pitchFamily="2" charset="0"/>
              </a:rPr>
              <a:t>8’ table with provided linen</a:t>
            </a:r>
          </a:p>
          <a:p>
            <a:r>
              <a:rPr lang="en-US" sz="2400" dirty="0">
                <a:latin typeface="Oxygen" panose="02000503000000000000" pitchFamily="2" charset="0"/>
              </a:rPr>
              <a:t>Alphabetical order</a:t>
            </a:r>
          </a:p>
          <a:p>
            <a:r>
              <a:rPr lang="en-US" sz="2400" dirty="0">
                <a:latin typeface="Oxygen" panose="02000503000000000000" pitchFamily="2" charset="0"/>
              </a:rPr>
              <a:t>Table and chairs must be broken down and stacked in a TBD location at end of shift.</a:t>
            </a:r>
          </a:p>
          <a:p>
            <a:r>
              <a:rPr lang="en-US" sz="2400" b="1" dirty="0">
                <a:latin typeface="Oxygen" panose="02000503000000000000" pitchFamily="2" charset="0"/>
              </a:rPr>
              <a:t>Please enter a Yes or No and your org name in the chat so we’ll know if you want a table.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EB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-1" y="24599"/>
            <a:ext cx="12191999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Partner Meeting Tables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8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11587253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As mentioned, detailed Rider and Volunteer emails will be going out to you today.</a:t>
            </a:r>
          </a:p>
          <a:p>
            <a:r>
              <a:rPr lang="en-US" sz="2400" b="1" dirty="0">
                <a:latin typeface="Oxygen" panose="02000503000000000000" pitchFamily="2" charset="0"/>
              </a:rPr>
              <a:t>Be sure to circulate them to all Riders and Volunteers by tomorrow and include your org-specific information (</a:t>
            </a:r>
            <a:r>
              <a:rPr lang="en-US" sz="2400" b="1" dirty="0" err="1">
                <a:latin typeface="Oxygen" panose="02000503000000000000" pitchFamily="2" charset="0"/>
              </a:rPr>
              <a:t>ie</a:t>
            </a:r>
            <a:r>
              <a:rPr lang="en-US" sz="2400" b="1" dirty="0">
                <a:latin typeface="Oxygen" panose="02000503000000000000" pitchFamily="2" charset="0"/>
              </a:rPr>
              <a:t>: meeting table).</a:t>
            </a:r>
          </a:p>
          <a:p>
            <a:r>
              <a:rPr lang="en-US" sz="2400" dirty="0">
                <a:latin typeface="Oxygen" panose="02000503000000000000" pitchFamily="2" charset="0"/>
              </a:rPr>
              <a:t>Especially important this year because of the new location!</a:t>
            </a:r>
          </a:p>
          <a:p>
            <a:r>
              <a:rPr lang="en-US" sz="2400" dirty="0">
                <a:latin typeface="Oxygen" panose="02000503000000000000" pitchFamily="2" charset="0"/>
              </a:rPr>
              <a:t>We don’t send these emails as they are more likely to be opened if they come from you.</a:t>
            </a:r>
          </a:p>
          <a:p>
            <a:r>
              <a:rPr lang="en-US" sz="2400" dirty="0">
                <a:latin typeface="Oxygen" panose="02000503000000000000" pitchFamily="2" charset="0"/>
              </a:rPr>
              <a:t>All of this information is also on our website.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-1" y="24599"/>
            <a:ext cx="12191999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Rider &amp; Volunteer Emails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13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B5635DF4-1B3E-48D1-CBA0-D58D24D32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40" y="1320992"/>
            <a:ext cx="6921260" cy="5537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4968367" cy="4837481"/>
          </a:xfrm>
        </p:spPr>
        <p:txBody>
          <a:bodyPr>
            <a:normAutofit/>
          </a:bodyPr>
          <a:lstStyle/>
          <a:p>
            <a:r>
              <a:rPr lang="en-US" dirty="0">
                <a:latin typeface="Oxygen" panose="02000503000000000000" pitchFamily="2" charset="0"/>
              </a:rPr>
              <a:t>Foul Weather Plan</a:t>
            </a:r>
          </a:p>
          <a:p>
            <a:r>
              <a:rPr lang="en-US" dirty="0">
                <a:latin typeface="Oxygen" panose="02000503000000000000" pitchFamily="2" charset="0"/>
              </a:rPr>
              <a:t>Changes from Rider to CYOA or vice-versa in Donor Drive ASAP.</a:t>
            </a:r>
          </a:p>
          <a:p>
            <a:r>
              <a:rPr lang="en-US" dirty="0">
                <a:latin typeface="Oxygen" panose="02000503000000000000" pitchFamily="2" charset="0"/>
              </a:rPr>
              <a:t>Volunteer Sheets to Jess today</a:t>
            </a:r>
          </a:p>
          <a:p>
            <a:r>
              <a:rPr lang="en-US">
                <a:latin typeface="Oxygen" panose="02000503000000000000" pitchFamily="2" charset="0"/>
              </a:rPr>
              <a:t>Logistics Manual</a:t>
            </a:r>
            <a:endParaRPr lang="en-US" dirty="0">
              <a:latin typeface="Oxygen" panose="02000503000000000000" pitchFamily="2" charset="0"/>
            </a:endParaRPr>
          </a:p>
          <a:p>
            <a:endParaRPr lang="en-US" dirty="0">
              <a:latin typeface="Oxygen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-1" y="24599"/>
            <a:ext cx="12191999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Final Info &amp; Reminders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4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oup of bicycles&#10;&#10;Description automatically generated with low confidence">
            <a:extLst>
              <a:ext uri="{FF2B5EF4-FFF2-40B4-BE49-F238E27FC236}">
                <a16:creationId xmlns:a16="http://schemas.microsoft.com/office/drawing/2014/main" id="{3D1A5056-5508-8A41-12EC-F56AEF719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3"/>
          <a:stretch/>
        </p:blipFill>
        <p:spPr>
          <a:xfrm>
            <a:off x="6461633" y="1316406"/>
            <a:ext cx="5730367" cy="5549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6032291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Purpose of meeting: detailed logistics overview</a:t>
            </a:r>
          </a:p>
          <a:p>
            <a:r>
              <a:rPr lang="en-US" sz="2400" dirty="0">
                <a:latin typeface="Oxygen" panose="02000503000000000000" pitchFamily="2" charset="0"/>
              </a:rPr>
              <a:t>Please hold questions until the end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Stick to relevant questions for all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Stay on after call for org-specific questions or call us</a:t>
            </a:r>
          </a:p>
          <a:p>
            <a:pPr lvl="1"/>
            <a:endParaRPr lang="en-US" dirty="0">
              <a:latin typeface="Oxygen" panose="02000503000000000000" pitchFamily="2" charset="0"/>
            </a:endParaRPr>
          </a:p>
          <a:p>
            <a:pPr lvl="1"/>
            <a:endParaRPr lang="en-US" dirty="0">
              <a:latin typeface="Oxygen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Welcome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39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1E1730-8D33-4BE3-8772-2E65F08114E0}"/>
              </a:ext>
            </a:extLst>
          </p:cNvPr>
          <p:cNvSpPr/>
          <p:nvPr/>
        </p:nvSpPr>
        <p:spPr>
          <a:xfrm>
            <a:off x="0" y="5528345"/>
            <a:ext cx="12192000" cy="1329655"/>
          </a:xfrm>
          <a:prstGeom prst="rect">
            <a:avLst/>
          </a:prstGeom>
          <a:solidFill>
            <a:srgbClr val="7A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D681C-FE7A-4CAD-8BE3-F640BFFE7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03" y="439947"/>
            <a:ext cx="4520585" cy="45651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700EEF-6D99-B85F-3284-DC652CB4FE0C}"/>
              </a:ext>
            </a:extLst>
          </p:cNvPr>
          <p:cNvSpPr txBox="1">
            <a:spLocks/>
          </p:cNvSpPr>
          <p:nvPr/>
        </p:nvSpPr>
        <p:spPr>
          <a:xfrm>
            <a:off x="1178940" y="5528345"/>
            <a:ext cx="9834113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</a:t>
            </a:r>
            <a:r>
              <a:rPr lang="en-US" sz="5400" b="1" dirty="0">
                <a:solidFill>
                  <a:srgbClr val="006C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Ride for Kids Logistics Meeting</a:t>
            </a:r>
            <a:endParaRPr lang="en-US" b="1" dirty="0">
              <a:solidFill>
                <a:srgbClr val="006C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5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bicyclists on a road&#10;&#10;Description automatically generated with medium confidence">
            <a:extLst>
              <a:ext uri="{FF2B5EF4-FFF2-40B4-BE49-F238E27FC236}">
                <a16:creationId xmlns:a16="http://schemas.microsoft.com/office/drawing/2014/main" id="{9C556EFF-8C3D-A22C-4DD7-6A713DF96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3" r="7184"/>
          <a:stretch/>
        </p:blipFill>
        <p:spPr>
          <a:xfrm>
            <a:off x="6334664" y="1321266"/>
            <a:ext cx="5857336" cy="5548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6032291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Current numbers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319  25-milers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195  50-milers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688 Choose Your Own Adventure</a:t>
            </a:r>
          </a:p>
          <a:p>
            <a:r>
              <a:rPr lang="en-US" sz="2400" dirty="0">
                <a:latin typeface="Oxygen" panose="02000503000000000000" pitchFamily="2" charset="0"/>
              </a:rPr>
              <a:t>Based on bib requests, we were expecting 650-700 riders</a:t>
            </a:r>
          </a:p>
          <a:p>
            <a:r>
              <a:rPr lang="en-US" sz="2400" dirty="0">
                <a:latin typeface="Oxygen" panose="02000503000000000000" pitchFamily="2" charset="0"/>
              </a:rPr>
              <a:t>If you have participants changing from CYOA to rider or vice versa, please make changes by Monday.</a:t>
            </a:r>
          </a:p>
          <a:p>
            <a:r>
              <a:rPr lang="en-US" sz="2400" dirty="0">
                <a:latin typeface="Oxygen" panose="02000503000000000000" pitchFamily="2" charset="0"/>
              </a:rPr>
              <a:t>Check riders’ emergency contacts </a:t>
            </a:r>
          </a:p>
          <a:p>
            <a:r>
              <a:rPr lang="en-US" sz="2400" dirty="0">
                <a:latin typeface="Oxygen" panose="02000503000000000000" pitchFamily="2" charset="0"/>
              </a:rPr>
              <a:t>CYOA bibs mailed on 9/8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Status: Riders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2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FE88E464-91BE-E5DA-CD5A-4BCBB5C95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r="10258"/>
          <a:stretch/>
        </p:blipFill>
        <p:spPr>
          <a:xfrm>
            <a:off x="5257800" y="1321266"/>
            <a:ext cx="6934200" cy="5536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4939612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Areas we still need help: BBQ, Spotters, Finish Line Cheering – 50 spots to fill in total</a:t>
            </a:r>
          </a:p>
          <a:p>
            <a:r>
              <a:rPr lang="en-US" sz="2400" dirty="0">
                <a:latin typeface="Oxygen" panose="02000503000000000000" pitchFamily="2" charset="0"/>
              </a:rPr>
              <a:t>All Partners required to have 6 volunteers</a:t>
            </a:r>
          </a:p>
          <a:p>
            <a:r>
              <a:rPr lang="en-US" sz="2400" dirty="0">
                <a:latin typeface="Oxygen" panose="02000503000000000000" pitchFamily="2" charset="0"/>
              </a:rPr>
              <a:t>Please communicate with Jess if you haven’t sent your sheets yet.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Status: Volunteers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iding bikes&#10;&#10;Description automatically generated with medium confidence">
            <a:extLst>
              <a:ext uri="{FF2B5EF4-FFF2-40B4-BE49-F238E27FC236}">
                <a16:creationId xmlns:a16="http://schemas.microsoft.com/office/drawing/2014/main" id="{16E186EF-E5D2-A609-E6B7-F7E626C8C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2" r="10495"/>
          <a:stretch/>
        </p:blipFill>
        <p:spPr>
          <a:xfrm>
            <a:off x="6032739" y="1305056"/>
            <a:ext cx="6159261" cy="5552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19" y="1662787"/>
            <a:ext cx="5765320" cy="483748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2022 YTD: just over $1 million</a:t>
            </a:r>
          </a:p>
          <a:p>
            <a:r>
              <a:rPr lang="en-US" sz="2400" dirty="0">
                <a:latin typeface="Oxygen" panose="02000503000000000000" pitchFamily="2" charset="0"/>
              </a:rPr>
              <a:t>Please be sure to enter offline gifts</a:t>
            </a:r>
          </a:p>
          <a:p>
            <a:r>
              <a:rPr lang="en-US" sz="2400" dirty="0">
                <a:latin typeface="Oxygen" panose="02000503000000000000" pitchFamily="2" charset="0"/>
              </a:rPr>
              <a:t>Will follow up with those who are significantly behind from last year.</a:t>
            </a:r>
          </a:p>
          <a:p>
            <a:r>
              <a:rPr lang="en-US" sz="2400" dirty="0">
                <a:latin typeface="Oxygen" panose="02000503000000000000" pitchFamily="2" charset="0"/>
              </a:rPr>
              <a:t>Fundraising Deadline is 11/1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77B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Status: Fundraising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11587253" cy="4837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Oxygen" panose="02000503000000000000" pitchFamily="2" charset="0"/>
              </a:rPr>
              <a:t>38 Neponset Avenue, Foxboro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New Site!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00342DE-9358-C7A6-3F05-926A64E5F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3" y="3589313"/>
            <a:ext cx="10292172" cy="21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9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id="{035FFDE1-34F2-2DEF-8E83-9FE5E7C1B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1" y="1192899"/>
            <a:ext cx="10331117" cy="58112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New Site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5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aterfall chart&#10;&#10;Description automatically generated">
            <a:extLst>
              <a:ext uri="{FF2B5EF4-FFF2-40B4-BE49-F238E27FC236}">
                <a16:creationId xmlns:a16="http://schemas.microsoft.com/office/drawing/2014/main" id="{C1197F4E-6FD9-01D7-8D4F-00C16EF12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/>
          <a:stretch/>
        </p:blipFill>
        <p:spPr>
          <a:xfrm>
            <a:off x="241539" y="1200497"/>
            <a:ext cx="11880191" cy="52615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New Site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EDF2-11E0-40A6-9F88-4507F8EE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10"/>
            <a:ext cx="10515600" cy="131344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Oxygen" panose="02000503000000000000" pitchFamily="2" charset="0"/>
              </a:rPr>
              <a:t>  The Road Ahead…</a:t>
            </a:r>
            <a:endParaRPr lang="en-US">
              <a:solidFill>
                <a:schemeClr val="bg1"/>
              </a:solidFill>
              <a:latin typeface="Oxygen" panose="02000503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BBCD9-2E3E-49F9-B76C-F207B023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73" y="1649583"/>
            <a:ext cx="11587253" cy="489786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Oxygen" panose="02000503000000000000" pitchFamily="2" charset="0"/>
              </a:rPr>
              <a:t>Start Line – Ed Kelley, Antoinette Antonio, Lauren Baker, Noa</a:t>
            </a:r>
          </a:p>
          <a:p>
            <a:r>
              <a:rPr lang="en-US" sz="2400" dirty="0">
                <a:latin typeface="Oxygen" panose="02000503000000000000" pitchFamily="2" charset="0"/>
              </a:rPr>
              <a:t>50-mile start at 9:00 AM</a:t>
            </a:r>
          </a:p>
          <a:p>
            <a:r>
              <a:rPr lang="en-US" sz="2400" dirty="0">
                <a:latin typeface="Oxygen" panose="02000503000000000000" pitchFamily="2" charset="0"/>
              </a:rPr>
              <a:t>25-mile start at 10:15 AM</a:t>
            </a:r>
          </a:p>
          <a:p>
            <a:r>
              <a:rPr lang="en-US" sz="2400" dirty="0">
                <a:latin typeface="Oxygen" panose="02000503000000000000" pitchFamily="2" charset="0"/>
              </a:rPr>
              <a:t>Cue sheets and links to </a:t>
            </a:r>
            <a:r>
              <a:rPr lang="en-US" sz="2400" dirty="0" err="1">
                <a:latin typeface="Oxygen" panose="02000503000000000000" pitchFamily="2" charset="0"/>
              </a:rPr>
              <a:t>MapMyRide</a:t>
            </a:r>
            <a:r>
              <a:rPr lang="en-US" sz="2400" dirty="0">
                <a:latin typeface="Oxygen" panose="02000503000000000000" pitchFamily="2" charset="0"/>
              </a:rPr>
              <a:t> on website</a:t>
            </a:r>
          </a:p>
          <a:p>
            <a:r>
              <a:rPr lang="en-US" sz="2400" dirty="0">
                <a:latin typeface="Oxygen" panose="02000503000000000000" pitchFamily="2" charset="0"/>
              </a:rPr>
              <a:t>Lost &amp; Found located at Welcome Tent</a:t>
            </a:r>
          </a:p>
          <a:p>
            <a:r>
              <a:rPr lang="en-US" sz="2400" dirty="0">
                <a:latin typeface="Oxygen" panose="02000503000000000000" pitchFamily="2" charset="0"/>
              </a:rPr>
              <a:t>Support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Safety presentation at Start Line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24 Police Details along the route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12+ spotters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Medics at Start/Finish Line and all Water Stops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11 Road Crew vehicles each with a team of 2 volunteers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Communications Team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Mechanics</a:t>
            </a:r>
          </a:p>
          <a:p>
            <a:pPr lvl="1"/>
            <a:r>
              <a:rPr lang="en-US" dirty="0">
                <a:latin typeface="Oxygen" panose="02000503000000000000" pitchFamily="2" charset="0"/>
              </a:rPr>
              <a:t>3 Water Stops (1 for 25-mile)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6E21A-6C48-4110-AD34-4EF7E50C1841}"/>
              </a:ext>
            </a:extLst>
          </p:cNvPr>
          <p:cNvSpPr/>
          <p:nvPr/>
        </p:nvSpPr>
        <p:spPr>
          <a:xfrm>
            <a:off x="0" y="-8389"/>
            <a:ext cx="12192000" cy="1329655"/>
          </a:xfrm>
          <a:prstGeom prst="rect">
            <a:avLst/>
          </a:prstGeom>
          <a:solidFill>
            <a:srgbClr val="EB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xygen" panose="02000503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46BA3A-606C-4646-8556-DDC4EB8100D7}"/>
              </a:ext>
            </a:extLst>
          </p:cNvPr>
          <p:cNvSpPr txBox="1">
            <a:spLocks/>
          </p:cNvSpPr>
          <p:nvPr/>
        </p:nvSpPr>
        <p:spPr>
          <a:xfrm>
            <a:off x="0" y="24599"/>
            <a:ext cx="10515600" cy="10995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xygen" panose="02000503000000000000" pitchFamily="2" charset="0"/>
              </a:rPr>
              <a:t>  On the Route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xygen" panose="02000503000000000000" pitchFamily="2" charset="0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D210A361-E16A-4CC3-8653-97DB4EB3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0" y="5720080"/>
            <a:ext cx="1137920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83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B1F73DBC3F3B4E932000B14AE3403A" ma:contentTypeVersion="16" ma:contentTypeDescription="Create a new document." ma:contentTypeScope="" ma:versionID="29d851ed9aa71d57481d1f8800bed315">
  <xsd:schema xmlns:xsd="http://www.w3.org/2001/XMLSchema" xmlns:xs="http://www.w3.org/2001/XMLSchema" xmlns:p="http://schemas.microsoft.com/office/2006/metadata/properties" xmlns:ns2="e877766f-35fd-47db-89e7-465947376b85" xmlns:ns3="1f8b23dc-3098-4d8b-a033-88867f9b659d" targetNamespace="http://schemas.microsoft.com/office/2006/metadata/properties" ma:root="true" ma:fieldsID="e0f77070771c59fd4d736d993b39279b" ns2:_="" ns3:_="">
    <xsd:import namespace="e877766f-35fd-47db-89e7-465947376b85"/>
    <xsd:import namespace="1f8b23dc-3098-4d8b-a033-88867f9b65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7766f-35fd-47db-89e7-465947376b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c57b5a9-551d-42e8-a1bc-81b33e0e98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b23dc-3098-4d8b-a033-88867f9b6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8a3fa3-b920-4a83-9b99-884564bbe99c}" ma:internalName="TaxCatchAll" ma:showField="CatchAllData" ma:web="1f8b23dc-3098-4d8b-a033-88867f9b65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8F3779-159F-461D-836C-2D7AB78FCC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77766f-35fd-47db-89e7-465947376b85"/>
    <ds:schemaRef ds:uri="1f8b23dc-3098-4d8b-a033-88867f9b65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2C9FE4-5A5D-4AA7-AE8B-2A666B358C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944</Words>
  <Application>Microsoft Office PowerPoint</Application>
  <PresentationFormat>Widescreen</PresentationFormat>
  <Paragraphs>130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Oxygen</vt:lpstr>
      <vt:lpstr>Office Theme</vt:lpstr>
      <vt:lpstr>PowerPoint Presentation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  The Road Ahead…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Lima</dc:creator>
  <cp:lastModifiedBy>Amy Rossman</cp:lastModifiedBy>
  <cp:revision>1</cp:revision>
  <dcterms:created xsi:type="dcterms:W3CDTF">2022-09-08T18:33:23Z</dcterms:created>
  <dcterms:modified xsi:type="dcterms:W3CDTF">2022-09-15T13:36:55Z</dcterms:modified>
</cp:coreProperties>
</file>